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80" r:id="rId3"/>
    <p:sldId id="257" r:id="rId4"/>
    <p:sldId id="260" r:id="rId5"/>
    <p:sldId id="259" r:id="rId6"/>
    <p:sldId id="262" r:id="rId7"/>
    <p:sldId id="258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96" d="100"/>
          <a:sy n="96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48F61-8AD5-4DEA-8D8D-CBF88529EBE0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E821-BA10-4927-BEF5-CFC7214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4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E821-BA10-4927-BEF5-CFC72149A2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romance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Lindsay </a:t>
            </a:r>
            <a:r>
              <a:rPr lang="en-US" dirty="0" smtClean="0"/>
              <a:t>Walker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5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700">
            <a:off x="1371600" y="2828925"/>
            <a:ext cx="3124200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276600" cy="3124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HAVING A FAMILY PARTY!!!!!</a:t>
            </a:r>
          </a:p>
          <a:p>
            <a:pPr indent="0">
              <a:buNone/>
            </a:pPr>
            <a:r>
              <a:rPr lang="en-US" sz="2400" u="sng" dirty="0" smtClean="0"/>
              <a:t>COLBIE</a:t>
            </a:r>
            <a:r>
              <a:rPr lang="en-US" sz="2800" u="sng" dirty="0" smtClean="0"/>
              <a:t>, age 7, </a:t>
            </a:r>
            <a:r>
              <a:rPr lang="en-US" sz="2400" u="sng" dirty="0" smtClean="0"/>
              <a:t>MALE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95011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630">
            <a:off x="1762125" y="2438400"/>
            <a:ext cx="2343150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505200" cy="3124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I don’t know what that means…..</a:t>
            </a:r>
          </a:p>
          <a:p>
            <a:pPr indent="0">
              <a:buNone/>
            </a:pPr>
            <a:r>
              <a:rPr lang="en-US" sz="2800" u="sng" dirty="0" smtClean="0"/>
              <a:t>DEJA, age 5, FEMALE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20256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My valentines dance at school!!!</a:t>
            </a:r>
          </a:p>
          <a:p>
            <a:pPr indent="0">
              <a:buNone/>
            </a:pPr>
            <a:endParaRPr lang="en-US" sz="2400" dirty="0"/>
          </a:p>
          <a:p>
            <a:pPr indent="0">
              <a:buNone/>
            </a:pPr>
            <a:r>
              <a:rPr lang="en-US" sz="2400" u="sng" dirty="0" smtClean="0"/>
              <a:t>NINA, age 8, FEMALE</a:t>
            </a:r>
            <a:endParaRPr lang="en-US" sz="2400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Romance at age eight is…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605"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130782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394">
            <a:off x="1371600" y="2828925"/>
            <a:ext cx="3124200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When a girl I tapped on the shoulder turned around and I gave her a kiss on the lips…..</a:t>
            </a:r>
          </a:p>
          <a:p>
            <a:pPr indent="0">
              <a:buNone/>
            </a:pPr>
            <a:r>
              <a:rPr lang="en-US" sz="2400" u="sng" dirty="0" smtClean="0"/>
              <a:t>AROHN, age 8, MALE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08948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When A boy that I really liked brought me home from a party and walked me to my door and gave me the biggest hug good night. I am not into the kissy stuff….</a:t>
            </a:r>
          </a:p>
          <a:p>
            <a:pPr indent="0">
              <a:buNone/>
            </a:pPr>
            <a:r>
              <a:rPr lang="en-US" u="sng" dirty="0" smtClean="0"/>
              <a:t>BRITTANY, age 16, FEMALE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001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Romance to a </a:t>
            </a:r>
            <a:br>
              <a:rPr lang="en-US" dirty="0" smtClean="0"/>
            </a:br>
            <a:r>
              <a:rPr lang="en-US" dirty="0" smtClean="0"/>
              <a:t>sixteen year old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418"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78974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124200" cy="342900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dirty="0" smtClean="0"/>
              <a:t>When I planned a fancy dinner for my girlfriend’s birthday. I blind folded her and she had no idea where we were going. I wore a tux and she wore her fanciest dress. It was just the two of us with our homemade food and candle light…… She loved it!</a:t>
            </a:r>
          </a:p>
          <a:p>
            <a:pPr indent="0">
              <a:buNone/>
            </a:pPr>
            <a:r>
              <a:rPr lang="en-US" u="sng" dirty="0" smtClean="0"/>
              <a:t>Derek</a:t>
            </a:r>
            <a:r>
              <a:rPr lang="en-US" u="sng" dirty="0" smtClean="0"/>
              <a:t>, </a:t>
            </a:r>
            <a:r>
              <a:rPr lang="en-US" u="sng" dirty="0" smtClean="0"/>
              <a:t>age 17, MALE</a:t>
            </a:r>
            <a:endParaRPr lang="en-US" u="sng" dirty="0"/>
          </a:p>
        </p:txBody>
      </p:sp>
      <p:pic>
        <p:nvPicPr>
          <p:cNvPr id="7" name="Content Placeholder 6" descr="high school 09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642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133600"/>
            <a:ext cx="3657600" cy="3429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My boyfriend brought me a dozen pink roses and it wasn’t even valentines or my birthday….</a:t>
            </a:r>
          </a:p>
          <a:p>
            <a:pPr indent="0">
              <a:buNone/>
            </a:pPr>
            <a:r>
              <a:rPr lang="en-US" sz="2400" u="sng" dirty="0" smtClean="0"/>
              <a:t>KILEY, age 17, FEMALE</a:t>
            </a:r>
            <a:endParaRPr lang="en-US" sz="2400" u="sn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583"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35409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Being taken out to a fancy, intimate, elegant  restaurant with someone that I really care about. You know, like a place you feel inadequate to be in…..</a:t>
            </a:r>
            <a:br>
              <a:rPr lang="en-US" dirty="0" smtClean="0"/>
            </a:br>
            <a:r>
              <a:rPr lang="en-US" u="sng" dirty="0" smtClean="0"/>
              <a:t>JESSIE, age 24, FEMALE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Romance for 20&amp;up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47">
            <a:off x="4648200" y="2828925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276417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238">
            <a:off x="1371600" y="2828925"/>
            <a:ext cx="3124200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Just holding hands with my husband, having him open doors for me makes me feel very special. To me, that </a:t>
            </a:r>
            <a:r>
              <a:rPr lang="en-US" dirty="0"/>
              <a:t> </a:t>
            </a:r>
            <a:r>
              <a:rPr lang="en-US" dirty="0" smtClean="0"/>
              <a:t>is what  romance is all about…..</a:t>
            </a:r>
          </a:p>
          <a:p>
            <a:pPr indent="0">
              <a:buNone/>
            </a:pPr>
            <a:r>
              <a:rPr lang="en-US" sz="2800" u="sng" dirty="0" smtClean="0"/>
              <a:t>REA, 38, FEMALE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16394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564">
            <a:off x="1371600" y="2828925"/>
            <a:ext cx="3124200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124200" cy="34290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Just doing something nice for my wife. Keeping it simple, like taking a walk, talking,  understanding each other. Midnight motorcycle rides when the kids are asleep is something we enjoy doing together.</a:t>
            </a:r>
          </a:p>
          <a:p>
            <a:pPr indent="0">
              <a:buNone/>
            </a:pPr>
            <a:r>
              <a:rPr lang="en-US" u="sng" dirty="0" smtClean="0"/>
              <a:t>TIM, age 41, MALE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0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How Do I love Thee?</a:t>
            </a:r>
            <a:br>
              <a:rPr lang="en-US" sz="2800" dirty="0" smtClean="0"/>
            </a:br>
            <a:r>
              <a:rPr lang="en-US" sz="2000" dirty="0" smtClean="0"/>
              <a:t>Elizabeth Barrett Browning </a:t>
            </a:r>
            <a:r>
              <a:rPr lang="en-US" sz="1200" dirty="0" smtClean="0"/>
              <a:t>( </a:t>
            </a:r>
            <a:r>
              <a:rPr lang="en-US" sz="1200" dirty="0" err="1" smtClean="0"/>
              <a:t>pg</a:t>
            </a:r>
            <a:r>
              <a:rPr lang="en-US" sz="1200" dirty="0" smtClean="0"/>
              <a:t> </a:t>
            </a:r>
            <a:r>
              <a:rPr lang="en-US" sz="1300" dirty="0" smtClean="0"/>
              <a:t>111)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3528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1000" dirty="0"/>
              <a:t>How do I love thee? Let me count the </a:t>
            </a:r>
            <a:r>
              <a:rPr lang="en-US" sz="1000" dirty="0" smtClean="0"/>
              <a:t>ways.</a:t>
            </a:r>
            <a:br>
              <a:rPr lang="en-US" sz="1000" dirty="0" smtClean="0"/>
            </a:br>
            <a:r>
              <a:rPr lang="en-US" sz="1000" dirty="0" smtClean="0"/>
              <a:t>I </a:t>
            </a:r>
            <a:r>
              <a:rPr lang="en-US" sz="1000" dirty="0"/>
              <a:t>love thee to the depth and breadth and height </a:t>
            </a:r>
            <a:endParaRPr lang="en-US" sz="1000" dirty="0" smtClean="0"/>
          </a:p>
          <a:p>
            <a:pPr indent="0" algn="ctr">
              <a:buNone/>
            </a:pPr>
            <a:r>
              <a:rPr lang="en-US" sz="1000" dirty="0" smtClean="0"/>
              <a:t>My </a:t>
            </a:r>
            <a:r>
              <a:rPr lang="en-US" sz="1000" dirty="0"/>
              <a:t>soul can reach, when feeling out of </a:t>
            </a:r>
            <a:r>
              <a:rPr lang="en-US" sz="1000" dirty="0" smtClean="0"/>
              <a:t>sight</a:t>
            </a:r>
          </a:p>
          <a:p>
            <a:pPr indent="0" algn="ctr">
              <a:buNone/>
            </a:pPr>
            <a:r>
              <a:rPr lang="en-US" sz="1000" dirty="0" smtClean="0"/>
              <a:t> </a:t>
            </a:r>
            <a:r>
              <a:rPr lang="en-US" sz="1000" dirty="0"/>
              <a:t>For the ends of being and ideal grace</a:t>
            </a:r>
            <a:r>
              <a:rPr lang="en-US" sz="1000" dirty="0" smtClean="0"/>
              <a:t>.</a:t>
            </a:r>
          </a:p>
          <a:p>
            <a:pPr indent="0" algn="ctr">
              <a:buNone/>
            </a:pPr>
            <a:r>
              <a:rPr lang="en-US" sz="1000" dirty="0" smtClean="0"/>
              <a:t> </a:t>
            </a:r>
            <a:r>
              <a:rPr lang="en-US" sz="1000" dirty="0"/>
              <a:t>I love thee to the level of every day’s </a:t>
            </a:r>
            <a:endParaRPr lang="en-US" sz="1000" dirty="0" smtClean="0"/>
          </a:p>
          <a:p>
            <a:pPr indent="0" algn="ctr">
              <a:buNone/>
            </a:pPr>
            <a:r>
              <a:rPr lang="en-US" sz="1000" dirty="0" smtClean="0"/>
              <a:t>Most </a:t>
            </a:r>
            <a:r>
              <a:rPr lang="en-US" sz="1000" dirty="0"/>
              <a:t>quiet need, by sun and candle-light</a:t>
            </a:r>
            <a:r>
              <a:rPr lang="en-US" sz="1000" dirty="0" smtClean="0"/>
              <a:t>.</a:t>
            </a:r>
            <a:br>
              <a:rPr lang="en-US" sz="1000" dirty="0" smtClean="0"/>
            </a:br>
            <a:r>
              <a:rPr lang="en-US" sz="1000" dirty="0" smtClean="0"/>
              <a:t> </a:t>
            </a:r>
            <a:r>
              <a:rPr lang="en-US" sz="1000" dirty="0"/>
              <a:t>I love thee freely, as men strive for right. </a:t>
            </a:r>
            <a:endParaRPr lang="en-US" sz="1000" dirty="0" smtClean="0"/>
          </a:p>
          <a:p>
            <a:pPr indent="0" algn="ctr">
              <a:buNone/>
            </a:pPr>
            <a:r>
              <a:rPr lang="en-US" sz="1000" dirty="0" smtClean="0"/>
              <a:t>I </a:t>
            </a:r>
            <a:r>
              <a:rPr lang="en-US" sz="1000" dirty="0"/>
              <a:t>love thee purely, as they turn from praise. </a:t>
            </a:r>
            <a:endParaRPr lang="en-US" sz="1000" dirty="0" smtClean="0"/>
          </a:p>
          <a:p>
            <a:pPr indent="0" algn="ctr">
              <a:buNone/>
            </a:pPr>
            <a:r>
              <a:rPr lang="en-US" sz="1000" dirty="0" smtClean="0"/>
              <a:t>I </a:t>
            </a:r>
            <a:r>
              <a:rPr lang="en-US" sz="1000" dirty="0"/>
              <a:t>love thee with the passion put to </a:t>
            </a:r>
            <a:r>
              <a:rPr lang="en-US" sz="1000" dirty="0" smtClean="0"/>
              <a:t>use</a:t>
            </a:r>
          </a:p>
          <a:p>
            <a:pPr indent="0" algn="ctr">
              <a:buNone/>
            </a:pPr>
            <a:r>
              <a:rPr lang="en-US" sz="1000" dirty="0" smtClean="0"/>
              <a:t> </a:t>
            </a:r>
            <a:r>
              <a:rPr lang="en-US" sz="1000" dirty="0"/>
              <a:t>In my old </a:t>
            </a:r>
            <a:r>
              <a:rPr lang="en-US" sz="1000" dirty="0" smtClean="0"/>
              <a:t>grief's, </a:t>
            </a:r>
            <a:r>
              <a:rPr lang="en-US" sz="1000" dirty="0"/>
              <a:t>and with my childhood’s faith</a:t>
            </a:r>
            <a:r>
              <a:rPr lang="en-US" sz="1000" dirty="0" smtClean="0"/>
              <a:t>.</a:t>
            </a:r>
          </a:p>
          <a:p>
            <a:pPr indent="0" algn="ctr">
              <a:buNone/>
            </a:pPr>
            <a:r>
              <a:rPr lang="en-US" sz="1000" dirty="0" smtClean="0"/>
              <a:t> </a:t>
            </a:r>
            <a:r>
              <a:rPr lang="en-US" sz="1000" dirty="0"/>
              <a:t>I love thee with a love I seemed to </a:t>
            </a:r>
            <a:r>
              <a:rPr lang="en-US" sz="1000" dirty="0" smtClean="0"/>
              <a:t>lose</a:t>
            </a:r>
          </a:p>
          <a:p>
            <a:pPr indent="0" algn="ctr">
              <a:buNone/>
            </a:pPr>
            <a:r>
              <a:rPr lang="en-US" sz="1000" dirty="0" smtClean="0"/>
              <a:t> </a:t>
            </a:r>
            <a:r>
              <a:rPr lang="en-US" sz="1000" dirty="0"/>
              <a:t>With my lost saints. I love thee with the breath</a:t>
            </a:r>
            <a:r>
              <a:rPr lang="en-US" sz="1000" dirty="0" smtClean="0"/>
              <a:t>,</a:t>
            </a:r>
          </a:p>
          <a:p>
            <a:pPr indent="0" algn="ctr">
              <a:buNone/>
            </a:pPr>
            <a:r>
              <a:rPr lang="en-US" sz="1000" dirty="0" smtClean="0"/>
              <a:t> </a:t>
            </a:r>
            <a:r>
              <a:rPr lang="en-US" sz="1000" dirty="0"/>
              <a:t>Smiles, tears, of all my life; and, if God choose, </a:t>
            </a:r>
            <a:endParaRPr lang="en-US" sz="1000" dirty="0" smtClean="0"/>
          </a:p>
          <a:p>
            <a:pPr indent="0" algn="ctr">
              <a:buNone/>
            </a:pPr>
            <a:r>
              <a:rPr lang="en-US" sz="1000" dirty="0" smtClean="0"/>
              <a:t>I </a:t>
            </a:r>
            <a:r>
              <a:rPr lang="en-US" sz="1000" dirty="0"/>
              <a:t>shall but love thee better after death</a:t>
            </a:r>
            <a:r>
              <a:rPr lang="en-US" sz="1000" dirty="0" smtClean="0"/>
              <a:t>.</a:t>
            </a:r>
            <a:r>
              <a:rPr lang="en-US" sz="1000" dirty="0"/>
              <a:t> </a:t>
            </a:r>
          </a:p>
          <a:p>
            <a:pPr indent="0" algn="ctr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543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133600"/>
            <a:ext cx="3429000" cy="35814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dirty="0" smtClean="0"/>
              <a:t>Being as old as I am, I would have to say:</a:t>
            </a:r>
          </a:p>
          <a:p>
            <a:pPr marL="285750" indent="-285750"/>
            <a:r>
              <a:rPr lang="en-US" dirty="0" smtClean="0"/>
              <a:t>Pampering</a:t>
            </a:r>
          </a:p>
          <a:p>
            <a:pPr marL="285750" indent="-285750"/>
            <a:r>
              <a:rPr lang="en-US" dirty="0" smtClean="0"/>
              <a:t>Tender moments</a:t>
            </a:r>
          </a:p>
          <a:p>
            <a:pPr marL="285750" indent="-285750"/>
            <a:r>
              <a:rPr lang="en-US" dirty="0" smtClean="0"/>
              <a:t>Candle light</a:t>
            </a:r>
          </a:p>
          <a:p>
            <a:pPr marL="285750" indent="-285750"/>
            <a:r>
              <a:rPr lang="en-US" dirty="0" smtClean="0"/>
              <a:t>Bubble baths</a:t>
            </a:r>
          </a:p>
          <a:p>
            <a:pPr marL="285750" indent="-285750"/>
            <a:r>
              <a:rPr lang="en-US" dirty="0" smtClean="0"/>
              <a:t>Snuggling</a:t>
            </a:r>
          </a:p>
          <a:p>
            <a:pPr marL="285750" indent="-285750"/>
            <a:r>
              <a:rPr lang="en-US" dirty="0" smtClean="0"/>
              <a:t>Feeling special</a:t>
            </a:r>
          </a:p>
          <a:p>
            <a:pPr indent="0">
              <a:buNone/>
            </a:pPr>
            <a:r>
              <a:rPr lang="en-US" u="sng" dirty="0" smtClean="0"/>
              <a:t>LINDA, age 53, FEMALE</a:t>
            </a:r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274">
            <a:off x="4648200" y="2828925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244498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Dinner with parents</a:t>
            </a:r>
          </a:p>
          <a:p>
            <a:r>
              <a:rPr lang="en-US" dirty="0" smtClean="0"/>
              <a:t>Playing sports with parents</a:t>
            </a:r>
          </a:p>
          <a:p>
            <a:r>
              <a:rPr lang="en-US" dirty="0" smtClean="0"/>
              <a:t>Getting car rides with parents</a:t>
            </a:r>
          </a:p>
          <a:p>
            <a:r>
              <a:rPr lang="en-US" dirty="0" smtClean="0"/>
              <a:t>Having family parties</a:t>
            </a:r>
          </a:p>
          <a:p>
            <a:r>
              <a:rPr lang="en-US" dirty="0" smtClean="0"/>
              <a:t>Going to a valentines dance</a:t>
            </a:r>
          </a:p>
          <a:p>
            <a:r>
              <a:rPr lang="en-US" dirty="0" smtClean="0"/>
              <a:t>Kissing someone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200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Fancy dinners/Dressing up</a:t>
            </a:r>
          </a:p>
          <a:p>
            <a:r>
              <a:rPr lang="en-US" dirty="0" smtClean="0"/>
              <a:t>Flowers/Candles</a:t>
            </a:r>
          </a:p>
          <a:p>
            <a:r>
              <a:rPr lang="en-US" dirty="0" smtClean="0"/>
              <a:t>Dancing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Holding hands</a:t>
            </a:r>
          </a:p>
          <a:p>
            <a:r>
              <a:rPr lang="en-US" dirty="0" smtClean="0"/>
              <a:t>Being with a significant other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6200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SO is there a right or a wrong way to be romantic?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Ages 4-8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Ages 16 &amp;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Romantic to different ages?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148">
            <a:off x="2743200" y="2819400"/>
            <a:ext cx="3657600" cy="2286000"/>
          </a:xfrm>
        </p:spPr>
      </p:pic>
    </p:spTree>
    <p:extLst>
      <p:ext uri="{BB962C8B-B14F-4D97-AF65-F5344CB8AC3E}">
        <p14:creationId xmlns:p14="http://schemas.microsoft.com/office/powerpoint/2010/main" val="282856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2400" dirty="0" smtClean="0"/>
              <a:t>When my mommy takes care of me when I am sick…….</a:t>
            </a:r>
          </a:p>
          <a:p>
            <a:pPr indent="0">
              <a:buNone/>
            </a:pPr>
            <a:r>
              <a:rPr lang="en-US" sz="2400" u="sng" dirty="0" smtClean="0"/>
              <a:t>JORDAN, age 4, MALE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69">
            <a:off x="4648200" y="2828925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349738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524">
            <a:off x="1371600" y="2828925"/>
            <a:ext cx="3124200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505200" cy="32766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When my mom takes me for a ride in her new car…..</a:t>
            </a:r>
          </a:p>
          <a:p>
            <a:pPr indent="0">
              <a:buNone/>
            </a:pPr>
            <a:endParaRPr lang="en-US" sz="2000" dirty="0" smtClean="0"/>
          </a:p>
          <a:p>
            <a:pPr indent="0">
              <a:buNone/>
            </a:pPr>
            <a:r>
              <a:rPr lang="en-US" sz="2000" u="sng" dirty="0" smtClean="0"/>
              <a:t>ZOEY, age 5, FEMALE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7990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When I go to a neat place to eat dinner with my dad…..</a:t>
            </a:r>
          </a:p>
          <a:p>
            <a:pPr indent="0">
              <a:buNone/>
            </a:pPr>
            <a:r>
              <a:rPr lang="en-US" sz="2400" u="sng" dirty="0" smtClean="0"/>
              <a:t>COLBIE, age 5, MALE</a:t>
            </a:r>
            <a:endParaRPr lang="en-US" sz="2400" u="sn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522">
            <a:off x="4648200" y="2828925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221941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Playing basketball with my dad when he has time…..</a:t>
            </a:r>
          </a:p>
          <a:p>
            <a:pPr indent="0">
              <a:buNone/>
            </a:pPr>
            <a:r>
              <a:rPr lang="en-US" sz="2000" u="sng" dirty="0" smtClean="0"/>
              <a:t>JUAQUINE, age 6, MALE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your five going on six it could mean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571">
            <a:off x="4648200" y="2828925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169668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557">
            <a:off x="1371600" y="2828925"/>
            <a:ext cx="3124200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2438400"/>
            <a:ext cx="3276600" cy="3124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On November 7, My mom and dad gave me a cake for my birthday…..</a:t>
            </a:r>
          </a:p>
          <a:p>
            <a:pPr indent="0">
              <a:buNone/>
            </a:pPr>
            <a:r>
              <a:rPr lang="en-US" u="sng" dirty="0" smtClean="0"/>
              <a:t>KAITLYN</a:t>
            </a:r>
            <a:r>
              <a:rPr lang="en-US" sz="2400" u="sng" dirty="0" smtClean="0"/>
              <a:t>, age 6, </a:t>
            </a:r>
            <a:r>
              <a:rPr lang="en-US" sz="2000" u="sng" dirty="0" smtClean="0"/>
              <a:t>FEMALE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67935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3581400" cy="3124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Having quiet time all to myself….</a:t>
            </a:r>
          </a:p>
          <a:p>
            <a:pPr indent="0">
              <a:buNone/>
            </a:pPr>
            <a:r>
              <a:rPr lang="en-US" sz="2800" u="sng" dirty="0" smtClean="0"/>
              <a:t>ISLEY, age 6, MALE</a:t>
            </a:r>
            <a:endParaRPr lang="en-US" sz="28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382">
            <a:off x="4648200" y="2828925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146466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3591</TotalTime>
  <Words>577</Words>
  <Application>Microsoft Macintosh PowerPoint</Application>
  <PresentationFormat>On-screen Show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 romance</vt:lpstr>
      <vt:lpstr>How Do I love Thee? Elizabeth Barrett Browning ( pg 111)</vt:lpstr>
      <vt:lpstr>What is Romantic to different ages?</vt:lpstr>
      <vt:lpstr>PowerPoint Presentation</vt:lpstr>
      <vt:lpstr>PowerPoint Presentation</vt:lpstr>
      <vt:lpstr>PowerPoint Presentation</vt:lpstr>
      <vt:lpstr>When your five going on six it could mean</vt:lpstr>
      <vt:lpstr>PowerPoint Presentation</vt:lpstr>
      <vt:lpstr>PowerPoint Presentation</vt:lpstr>
      <vt:lpstr>PowerPoint Presentation</vt:lpstr>
      <vt:lpstr>PowerPoint Presentation</vt:lpstr>
      <vt:lpstr>Romance at age eight is…</vt:lpstr>
      <vt:lpstr>PowerPoint Presentation</vt:lpstr>
      <vt:lpstr>Romance to a  sixteen year old</vt:lpstr>
      <vt:lpstr>PowerPoint Presentation</vt:lpstr>
      <vt:lpstr>PowerPoint Presentation</vt:lpstr>
      <vt:lpstr>Romance for 20&amp;up</vt:lpstr>
      <vt:lpstr>PowerPoint Presentation</vt:lpstr>
      <vt:lpstr>PowerPoint Presentation</vt:lpstr>
      <vt:lpstr>PowerPoint Presentation</vt:lpstr>
      <vt:lpstr>SO is there a right or a wrong way to be romantic?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romance</dc:title>
  <dc:creator>Lindsay</dc:creator>
  <cp:lastModifiedBy>Lindsay D. Walker</cp:lastModifiedBy>
  <cp:revision>25</cp:revision>
  <dcterms:created xsi:type="dcterms:W3CDTF">2012-04-17T03:49:43Z</dcterms:created>
  <dcterms:modified xsi:type="dcterms:W3CDTF">2015-04-24T00:52:13Z</dcterms:modified>
</cp:coreProperties>
</file>